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9736E-CBE2-4906-A417-07A293A49E2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A0D0F998-CC2F-4F95-A7C5-F2E92FB00B7A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Nazanin" panose="00000400000000000000" pitchFamily="2" charset="-78"/>
            </a:rPr>
            <a:t>دیدگاه‌های متفاوتی در این خصوص وجود دارد.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187976EE-DB56-47CE-B9D3-DC6B49EDE679}" type="parTrans" cxnId="{C9667970-718B-4F3F-867D-69FE12ED6C97}">
      <dgm:prSet/>
      <dgm:spPr/>
      <dgm:t>
        <a:bodyPr/>
        <a:lstStyle/>
        <a:p>
          <a:pPr algn="r" rtl="1"/>
          <a:endParaRPr lang="en-US" sz="2000" b="1">
            <a:cs typeface="B Nazanin" panose="00000400000000000000" pitchFamily="2" charset="-78"/>
          </a:endParaRPr>
        </a:p>
      </dgm:t>
    </dgm:pt>
    <dgm:pt modelId="{A83CF06D-721D-414D-A98B-B8BEBC95F182}" type="sibTrans" cxnId="{C9667970-718B-4F3F-867D-69FE12ED6C97}">
      <dgm:prSet/>
      <dgm:spPr/>
      <dgm:t>
        <a:bodyPr/>
        <a:lstStyle/>
        <a:p>
          <a:pPr algn="r" rtl="1"/>
          <a:endParaRPr lang="en-US" sz="2000" b="1">
            <a:cs typeface="B Nazanin" panose="00000400000000000000" pitchFamily="2" charset="-78"/>
          </a:endParaRPr>
        </a:p>
      </dgm:t>
    </dgm:pt>
    <dgm:pt modelId="{83B6300E-41A6-4136-A8C4-03B6F2B09AFD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Nazanin" panose="00000400000000000000" pitchFamily="2" charset="-78"/>
            </a:rPr>
            <a:t>گاه آن را موضوع جدی‌ای نمی‌دانند.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FF985FFE-6240-45DD-972B-9AD29B17CA5A}" type="parTrans" cxnId="{46B6B223-B572-4BD3-A779-39942FF517F3}">
      <dgm:prSet/>
      <dgm:spPr/>
      <dgm:t>
        <a:bodyPr/>
        <a:lstStyle/>
        <a:p>
          <a:pPr algn="r" rtl="1"/>
          <a:endParaRPr lang="en-US" sz="2000" b="1">
            <a:cs typeface="B Nazanin" panose="00000400000000000000" pitchFamily="2" charset="-78"/>
          </a:endParaRPr>
        </a:p>
      </dgm:t>
    </dgm:pt>
    <dgm:pt modelId="{BF8FA4E3-8011-459A-916B-B5167AA1988A}" type="sibTrans" cxnId="{46B6B223-B572-4BD3-A779-39942FF517F3}">
      <dgm:prSet/>
      <dgm:spPr/>
      <dgm:t>
        <a:bodyPr/>
        <a:lstStyle/>
        <a:p>
          <a:pPr algn="r" rtl="1"/>
          <a:endParaRPr lang="en-US" sz="2000" b="1">
            <a:cs typeface="B Nazanin" panose="00000400000000000000" pitchFamily="2" charset="-78"/>
          </a:endParaRPr>
        </a:p>
      </dgm:t>
    </dgm:pt>
    <dgm:pt modelId="{9C61EB93-E5FF-47F3-BF85-DFF21D23CE94}">
      <dgm:prSet phldrT="[Text]" custT="1"/>
      <dgm:spPr/>
      <dgm:t>
        <a:bodyPr/>
        <a:lstStyle/>
        <a:p>
          <a:pPr algn="r" rtl="1"/>
          <a:r>
            <a:rPr lang="fa-IR" sz="2000" b="1" dirty="0">
              <a:cs typeface="B Nazanin" panose="00000400000000000000" pitchFamily="2" charset="-78"/>
            </a:rPr>
            <a:t>برخی برای آن اهمیتی به اندازه بقای خانواده و جامعه قائل هستند.</a:t>
          </a:r>
          <a:endParaRPr lang="en-US" sz="2000" b="1" dirty="0">
            <a:cs typeface="B Nazanin" panose="00000400000000000000" pitchFamily="2" charset="-78"/>
          </a:endParaRPr>
        </a:p>
      </dgm:t>
    </dgm:pt>
    <dgm:pt modelId="{5A56F731-8211-431B-93E5-A3729386225E}" type="parTrans" cxnId="{5AB34B39-8BB6-4DD0-86B7-BF2462CF7327}">
      <dgm:prSet/>
      <dgm:spPr/>
      <dgm:t>
        <a:bodyPr/>
        <a:lstStyle/>
        <a:p>
          <a:endParaRPr lang="en-US" sz="2000" b="1"/>
        </a:p>
      </dgm:t>
    </dgm:pt>
    <dgm:pt modelId="{52A3C136-4B04-44CE-B559-E007CCE1B26F}" type="sibTrans" cxnId="{5AB34B39-8BB6-4DD0-86B7-BF2462CF7327}">
      <dgm:prSet/>
      <dgm:spPr/>
      <dgm:t>
        <a:bodyPr/>
        <a:lstStyle/>
        <a:p>
          <a:endParaRPr lang="en-US" sz="2000" b="1"/>
        </a:p>
      </dgm:t>
    </dgm:pt>
    <dgm:pt modelId="{2159AE4F-BF0F-45A2-8D6B-DB555791AA10}" type="pres">
      <dgm:prSet presAssocID="{1509736E-CBE2-4906-A417-07A293A49E2E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AADF6E5-A81D-44FD-9B5F-4467D872A8E4}" type="pres">
      <dgm:prSet presAssocID="{A0D0F998-CC2F-4F95-A7C5-F2E92FB00B7A}" presName="root" presStyleCnt="0"/>
      <dgm:spPr/>
    </dgm:pt>
    <dgm:pt modelId="{2A4A3DB8-93F7-4D84-A94F-5EBD90B95B7E}" type="pres">
      <dgm:prSet presAssocID="{A0D0F998-CC2F-4F95-A7C5-F2E92FB00B7A}" presName="rootComposite" presStyleCnt="0"/>
      <dgm:spPr/>
    </dgm:pt>
    <dgm:pt modelId="{AE178B8F-9DD3-4A32-B9B9-92491D91DA99}" type="pres">
      <dgm:prSet presAssocID="{A0D0F998-CC2F-4F95-A7C5-F2E92FB00B7A}" presName="rootText" presStyleLbl="node1" presStyleIdx="0" presStyleCnt="1" custScaleX="188133" custLinFactX="6577" custLinFactNeighborX="100000" custLinFactNeighborY="-73"/>
      <dgm:spPr/>
    </dgm:pt>
    <dgm:pt modelId="{675D1DF9-2CDC-4104-896A-5C8F71059901}" type="pres">
      <dgm:prSet presAssocID="{A0D0F998-CC2F-4F95-A7C5-F2E92FB00B7A}" presName="rootConnector" presStyleLbl="node1" presStyleIdx="0" presStyleCnt="1"/>
      <dgm:spPr/>
    </dgm:pt>
    <dgm:pt modelId="{006F12C0-A7AD-4C16-98CD-8A11F57E3306}" type="pres">
      <dgm:prSet presAssocID="{A0D0F998-CC2F-4F95-A7C5-F2E92FB00B7A}" presName="childShape" presStyleCnt="0"/>
      <dgm:spPr/>
    </dgm:pt>
    <dgm:pt modelId="{8317A583-419E-4E39-9383-8758DEC7D6A0}" type="pres">
      <dgm:prSet presAssocID="{FF985FFE-6240-45DD-972B-9AD29B17CA5A}" presName="Name13" presStyleLbl="parChTrans1D2" presStyleIdx="0" presStyleCnt="2"/>
      <dgm:spPr/>
    </dgm:pt>
    <dgm:pt modelId="{8E4DB8D8-A7C6-4DF2-83CE-618F7914CB0E}" type="pres">
      <dgm:prSet presAssocID="{83B6300E-41A6-4136-A8C4-03B6F2B09AFD}" presName="childText" presStyleLbl="bgAcc1" presStyleIdx="0" presStyleCnt="2" custScaleX="188133" custLinFactX="34385" custLinFactNeighborX="100000" custLinFactNeighborY="-9343">
        <dgm:presLayoutVars>
          <dgm:bulletEnabled val="1"/>
        </dgm:presLayoutVars>
      </dgm:prSet>
      <dgm:spPr/>
    </dgm:pt>
    <dgm:pt modelId="{2A5643D9-5CE4-4CDF-9D7A-98359003D871}" type="pres">
      <dgm:prSet presAssocID="{5A56F731-8211-431B-93E5-A3729386225E}" presName="Name13" presStyleLbl="parChTrans1D2" presStyleIdx="1" presStyleCnt="2"/>
      <dgm:spPr/>
    </dgm:pt>
    <dgm:pt modelId="{8A616671-C2B0-4E9C-8489-856CB04DEB05}" type="pres">
      <dgm:prSet presAssocID="{9C61EB93-E5FF-47F3-BF85-DFF21D23CE94}" presName="childText" presStyleLbl="bgAcc1" presStyleIdx="1" presStyleCnt="2" custScaleX="188133" custLinFactX="34965" custLinFactNeighborX="100000" custLinFactNeighborY="-20467">
        <dgm:presLayoutVars>
          <dgm:bulletEnabled val="1"/>
        </dgm:presLayoutVars>
      </dgm:prSet>
      <dgm:spPr/>
    </dgm:pt>
  </dgm:ptLst>
  <dgm:cxnLst>
    <dgm:cxn modelId="{74685A10-AAA6-4CCA-88BE-4BC648D4CB00}" type="presOf" srcId="{FF985FFE-6240-45DD-972B-9AD29B17CA5A}" destId="{8317A583-419E-4E39-9383-8758DEC7D6A0}" srcOrd="0" destOrd="0" presId="urn:microsoft.com/office/officeart/2005/8/layout/hierarchy3"/>
    <dgm:cxn modelId="{3537BC14-232B-42D7-B490-D4BA3CCB9AFA}" type="presOf" srcId="{A0D0F998-CC2F-4F95-A7C5-F2E92FB00B7A}" destId="{AE178B8F-9DD3-4A32-B9B9-92491D91DA99}" srcOrd="0" destOrd="0" presId="urn:microsoft.com/office/officeart/2005/8/layout/hierarchy3"/>
    <dgm:cxn modelId="{46B6B223-B572-4BD3-A779-39942FF517F3}" srcId="{A0D0F998-CC2F-4F95-A7C5-F2E92FB00B7A}" destId="{83B6300E-41A6-4136-A8C4-03B6F2B09AFD}" srcOrd="0" destOrd="0" parTransId="{FF985FFE-6240-45DD-972B-9AD29B17CA5A}" sibTransId="{BF8FA4E3-8011-459A-916B-B5167AA1988A}"/>
    <dgm:cxn modelId="{6B943234-36C9-414E-81CE-F15CDE14A445}" type="presOf" srcId="{1509736E-CBE2-4906-A417-07A293A49E2E}" destId="{2159AE4F-BF0F-45A2-8D6B-DB555791AA10}" srcOrd="0" destOrd="0" presId="urn:microsoft.com/office/officeart/2005/8/layout/hierarchy3"/>
    <dgm:cxn modelId="{5AB34B39-8BB6-4DD0-86B7-BF2462CF7327}" srcId="{A0D0F998-CC2F-4F95-A7C5-F2E92FB00B7A}" destId="{9C61EB93-E5FF-47F3-BF85-DFF21D23CE94}" srcOrd="1" destOrd="0" parTransId="{5A56F731-8211-431B-93E5-A3729386225E}" sibTransId="{52A3C136-4B04-44CE-B559-E007CCE1B26F}"/>
    <dgm:cxn modelId="{C9667970-718B-4F3F-867D-69FE12ED6C97}" srcId="{1509736E-CBE2-4906-A417-07A293A49E2E}" destId="{A0D0F998-CC2F-4F95-A7C5-F2E92FB00B7A}" srcOrd="0" destOrd="0" parTransId="{187976EE-DB56-47CE-B9D3-DC6B49EDE679}" sibTransId="{A83CF06D-721D-414D-A98B-B8BEBC95F182}"/>
    <dgm:cxn modelId="{DE2E7F79-DC70-4E18-A8AF-3015AE3B10D0}" type="presOf" srcId="{83B6300E-41A6-4136-A8C4-03B6F2B09AFD}" destId="{8E4DB8D8-A7C6-4DF2-83CE-618F7914CB0E}" srcOrd="0" destOrd="0" presId="urn:microsoft.com/office/officeart/2005/8/layout/hierarchy3"/>
    <dgm:cxn modelId="{F090157A-E89A-40F9-876F-966042F0A8A1}" type="presOf" srcId="{A0D0F998-CC2F-4F95-A7C5-F2E92FB00B7A}" destId="{675D1DF9-2CDC-4104-896A-5C8F71059901}" srcOrd="1" destOrd="0" presId="urn:microsoft.com/office/officeart/2005/8/layout/hierarchy3"/>
    <dgm:cxn modelId="{4EF550CA-058B-4EB8-86C9-9893F3FB8380}" type="presOf" srcId="{9C61EB93-E5FF-47F3-BF85-DFF21D23CE94}" destId="{8A616671-C2B0-4E9C-8489-856CB04DEB05}" srcOrd="0" destOrd="0" presId="urn:microsoft.com/office/officeart/2005/8/layout/hierarchy3"/>
    <dgm:cxn modelId="{AABDA8CE-8AA8-4C10-8659-DB79339D6149}" type="presOf" srcId="{5A56F731-8211-431B-93E5-A3729386225E}" destId="{2A5643D9-5CE4-4CDF-9D7A-98359003D871}" srcOrd="0" destOrd="0" presId="urn:microsoft.com/office/officeart/2005/8/layout/hierarchy3"/>
    <dgm:cxn modelId="{6BE85673-FCD7-4E27-9F99-46E0B3586691}" type="presParOf" srcId="{2159AE4F-BF0F-45A2-8D6B-DB555791AA10}" destId="{7AADF6E5-A81D-44FD-9B5F-4467D872A8E4}" srcOrd="0" destOrd="0" presId="urn:microsoft.com/office/officeart/2005/8/layout/hierarchy3"/>
    <dgm:cxn modelId="{6646B051-48DE-4486-B86F-EF394D301EED}" type="presParOf" srcId="{7AADF6E5-A81D-44FD-9B5F-4467D872A8E4}" destId="{2A4A3DB8-93F7-4D84-A94F-5EBD90B95B7E}" srcOrd="0" destOrd="0" presId="urn:microsoft.com/office/officeart/2005/8/layout/hierarchy3"/>
    <dgm:cxn modelId="{922F8A9C-CF74-4F5E-961C-8DAF9515D3CE}" type="presParOf" srcId="{2A4A3DB8-93F7-4D84-A94F-5EBD90B95B7E}" destId="{AE178B8F-9DD3-4A32-B9B9-92491D91DA99}" srcOrd="0" destOrd="0" presId="urn:microsoft.com/office/officeart/2005/8/layout/hierarchy3"/>
    <dgm:cxn modelId="{44F26ED7-6EBA-432E-BCA0-081CFC44387C}" type="presParOf" srcId="{2A4A3DB8-93F7-4D84-A94F-5EBD90B95B7E}" destId="{675D1DF9-2CDC-4104-896A-5C8F71059901}" srcOrd="1" destOrd="0" presId="urn:microsoft.com/office/officeart/2005/8/layout/hierarchy3"/>
    <dgm:cxn modelId="{ADCCE56D-7F6B-4630-8AAA-E92A9DEB9DE5}" type="presParOf" srcId="{7AADF6E5-A81D-44FD-9B5F-4467D872A8E4}" destId="{006F12C0-A7AD-4C16-98CD-8A11F57E3306}" srcOrd="1" destOrd="0" presId="urn:microsoft.com/office/officeart/2005/8/layout/hierarchy3"/>
    <dgm:cxn modelId="{98A6605E-913C-4448-80E5-646D84EB625C}" type="presParOf" srcId="{006F12C0-A7AD-4C16-98CD-8A11F57E3306}" destId="{8317A583-419E-4E39-9383-8758DEC7D6A0}" srcOrd="0" destOrd="0" presId="urn:microsoft.com/office/officeart/2005/8/layout/hierarchy3"/>
    <dgm:cxn modelId="{962F2164-CFA2-49B3-93E2-9FD829981E29}" type="presParOf" srcId="{006F12C0-A7AD-4C16-98CD-8A11F57E3306}" destId="{8E4DB8D8-A7C6-4DF2-83CE-618F7914CB0E}" srcOrd="1" destOrd="0" presId="urn:microsoft.com/office/officeart/2005/8/layout/hierarchy3"/>
    <dgm:cxn modelId="{866A1212-FE12-4E69-AEA5-121EA3A426F6}" type="presParOf" srcId="{006F12C0-A7AD-4C16-98CD-8A11F57E3306}" destId="{2A5643D9-5CE4-4CDF-9D7A-98359003D871}" srcOrd="2" destOrd="0" presId="urn:microsoft.com/office/officeart/2005/8/layout/hierarchy3"/>
    <dgm:cxn modelId="{5ED080B7-4E12-4871-BDC9-78E1D58CB2FE}" type="presParOf" srcId="{006F12C0-A7AD-4C16-98CD-8A11F57E3306}" destId="{8A616671-C2B0-4E9C-8489-856CB04DEB0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F9255C-216F-4C01-ADB7-E4F615209375}" type="doc">
      <dgm:prSet loTypeId="urn:microsoft.com/office/officeart/2005/8/layout/balance1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1045A59-B0FA-402B-8D46-F3F4C54A5CFE}">
      <dgm:prSet phldrT="[Text]" custT="1"/>
      <dgm:spPr/>
      <dgm:t>
        <a:bodyPr/>
        <a:lstStyle/>
        <a:p>
          <a:pPr algn="ctr" rtl="1"/>
          <a:r>
            <a:rPr lang="fa-IR" sz="2800" dirty="0">
              <a:cs typeface="B Nazanin" panose="00000400000000000000" pitchFamily="2" charset="-78"/>
            </a:rPr>
            <a:t>جنس</a:t>
          </a:r>
          <a:endParaRPr lang="en-US" sz="2800" dirty="0">
            <a:cs typeface="B Nazanin" panose="00000400000000000000" pitchFamily="2" charset="-78"/>
          </a:endParaRPr>
        </a:p>
      </dgm:t>
    </dgm:pt>
    <dgm:pt modelId="{7FECBF57-FB9F-490E-AF30-29E5F42976CE}" type="parTrans" cxnId="{DB093FDC-2A51-4CEE-AA68-57440D491D20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307AECA5-ECE7-45E9-A197-9422ACE58617}" type="sibTrans" cxnId="{DB093FDC-2A51-4CEE-AA68-57440D491D20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93804389-D08C-4775-A95C-24904B13D679}">
      <dgm:prSet phldrT="[Text]" custT="1"/>
      <dgm:spPr/>
      <dgm:t>
        <a:bodyPr/>
        <a:lstStyle/>
        <a:p>
          <a:pPr algn="ctr" rtl="1"/>
          <a:r>
            <a:rPr lang="fa-IR" sz="2800" dirty="0">
              <a:cs typeface="B Nazanin" panose="00000400000000000000" pitchFamily="2" charset="-78"/>
            </a:rPr>
            <a:t>ویژگی‌های فیزیکی و ظاهری</a:t>
          </a:r>
          <a:endParaRPr lang="en-US" sz="2800" dirty="0">
            <a:cs typeface="B Nazanin" panose="00000400000000000000" pitchFamily="2" charset="-78"/>
          </a:endParaRPr>
        </a:p>
      </dgm:t>
    </dgm:pt>
    <dgm:pt modelId="{E5AB5AD7-D60E-465B-9F11-E2424948F8BC}" type="parTrans" cxnId="{13F1285F-A961-44EE-B891-2BBEF89C1ED5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E05AC043-8735-4F2E-8E1C-1BE4E9442343}" type="sibTrans" cxnId="{13F1285F-A961-44EE-B891-2BBEF89C1ED5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A3470890-1BF7-4813-9F0A-8407B53B3825}">
      <dgm:prSet phldrT="[Text]" custT="1"/>
      <dgm:spPr/>
      <dgm:t>
        <a:bodyPr/>
        <a:lstStyle/>
        <a:p>
          <a:pPr algn="ctr" rtl="1"/>
          <a:r>
            <a:rPr lang="fa-IR" sz="2800" dirty="0">
              <a:cs typeface="B Nazanin" panose="00000400000000000000" pitchFamily="2" charset="-78"/>
            </a:rPr>
            <a:t>جنسیت</a:t>
          </a:r>
          <a:endParaRPr lang="en-US" sz="2800" dirty="0">
            <a:cs typeface="B Nazanin" panose="00000400000000000000" pitchFamily="2" charset="-78"/>
          </a:endParaRPr>
        </a:p>
      </dgm:t>
    </dgm:pt>
    <dgm:pt modelId="{6AAC4CE2-8C74-4B9A-B5B1-22C6CA94F0B3}" type="parTrans" cxnId="{780A299E-EA89-4C49-B603-07620EE3ACD3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34C186DE-9A7E-4F15-85E9-C293C60C9035}" type="sibTrans" cxnId="{780A299E-EA89-4C49-B603-07620EE3ACD3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EC928BD9-0BA3-40BB-943A-A807F836542F}">
      <dgm:prSet phldrT="[Text]" custT="1"/>
      <dgm:spPr/>
      <dgm:t>
        <a:bodyPr/>
        <a:lstStyle/>
        <a:p>
          <a:pPr algn="ctr" rtl="1"/>
          <a:r>
            <a:rPr lang="fa-IR" sz="2800" dirty="0">
              <a:cs typeface="B Nazanin" panose="00000400000000000000" pitchFamily="2" charset="-78"/>
            </a:rPr>
            <a:t>ویژگی‌های شخصیتی و باطنی</a:t>
          </a:r>
          <a:endParaRPr lang="en-US" sz="2800" dirty="0">
            <a:cs typeface="B Nazanin" panose="00000400000000000000" pitchFamily="2" charset="-78"/>
          </a:endParaRPr>
        </a:p>
      </dgm:t>
    </dgm:pt>
    <dgm:pt modelId="{E015ED52-2618-4CC6-A07D-767D7468110E}" type="parTrans" cxnId="{9C3DB4D7-3226-4798-AC8F-298A8B1ABBC9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970A6190-9634-4671-95C1-419D81CFCFE2}" type="sibTrans" cxnId="{9C3DB4D7-3226-4798-AC8F-298A8B1ABBC9}">
      <dgm:prSet/>
      <dgm:spPr/>
      <dgm:t>
        <a:bodyPr/>
        <a:lstStyle/>
        <a:p>
          <a:pPr algn="ctr" rtl="1"/>
          <a:endParaRPr lang="en-US">
            <a:cs typeface="B Nazanin" panose="00000400000000000000" pitchFamily="2" charset="-78"/>
          </a:endParaRPr>
        </a:p>
      </dgm:t>
    </dgm:pt>
    <dgm:pt modelId="{FACE5BBA-3AAE-461F-9C91-59E7E65CA4B6}" type="pres">
      <dgm:prSet presAssocID="{17F9255C-216F-4C01-ADB7-E4F61520937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1C4D50AB-14B9-4BB0-A078-CF135CE39B20}" type="pres">
      <dgm:prSet presAssocID="{17F9255C-216F-4C01-ADB7-E4F615209375}" presName="dummyMaxCanvas" presStyleCnt="0"/>
      <dgm:spPr/>
    </dgm:pt>
    <dgm:pt modelId="{DF15D7CF-9A8D-4665-BEE1-4648869CDCB5}" type="pres">
      <dgm:prSet presAssocID="{17F9255C-216F-4C01-ADB7-E4F615209375}" presName="parentComposite" presStyleCnt="0"/>
      <dgm:spPr/>
    </dgm:pt>
    <dgm:pt modelId="{3F539273-DDF6-4B38-825E-8680B11EA14F}" type="pres">
      <dgm:prSet presAssocID="{17F9255C-216F-4C01-ADB7-E4F615209375}" presName="parent1" presStyleLbl="alignAccFollowNode1" presStyleIdx="0" presStyleCnt="4" custScaleX="118907">
        <dgm:presLayoutVars>
          <dgm:chMax val="4"/>
        </dgm:presLayoutVars>
      </dgm:prSet>
      <dgm:spPr/>
    </dgm:pt>
    <dgm:pt modelId="{BE678889-F542-4AD3-B3FA-CCA9C91C3404}" type="pres">
      <dgm:prSet presAssocID="{17F9255C-216F-4C01-ADB7-E4F615209375}" presName="parent2" presStyleLbl="alignAccFollowNode1" presStyleIdx="1" presStyleCnt="4" custScaleX="118907">
        <dgm:presLayoutVars>
          <dgm:chMax val="4"/>
        </dgm:presLayoutVars>
      </dgm:prSet>
      <dgm:spPr/>
    </dgm:pt>
    <dgm:pt modelId="{35165483-D275-4F95-B893-3CD08C8AC973}" type="pres">
      <dgm:prSet presAssocID="{17F9255C-216F-4C01-ADB7-E4F615209375}" presName="childrenComposite" presStyleCnt="0"/>
      <dgm:spPr/>
    </dgm:pt>
    <dgm:pt modelId="{6C1EC3B2-6903-4776-993E-5DB8FED56C97}" type="pres">
      <dgm:prSet presAssocID="{17F9255C-216F-4C01-ADB7-E4F615209375}" presName="dummyMaxCanvas_ChildArea" presStyleCnt="0"/>
      <dgm:spPr/>
    </dgm:pt>
    <dgm:pt modelId="{C955B995-CAFA-41C9-843F-3B5ECBE28B58}" type="pres">
      <dgm:prSet presAssocID="{17F9255C-216F-4C01-ADB7-E4F615209375}" presName="fulcrum" presStyleLbl="alignAccFollowNode1" presStyleIdx="2" presStyleCnt="4"/>
      <dgm:spPr/>
    </dgm:pt>
    <dgm:pt modelId="{9E15485C-532C-4ACC-A1AF-B31E9369605A}" type="pres">
      <dgm:prSet presAssocID="{17F9255C-216F-4C01-ADB7-E4F615209375}" presName="balance_11" presStyleLbl="alignAccFollowNode1" presStyleIdx="3" presStyleCnt="4" custScaleX="118907">
        <dgm:presLayoutVars>
          <dgm:bulletEnabled val="1"/>
        </dgm:presLayoutVars>
      </dgm:prSet>
      <dgm:spPr/>
    </dgm:pt>
    <dgm:pt modelId="{4DA749A3-8897-4B9E-8EE8-2F6355AD9D2E}" type="pres">
      <dgm:prSet presAssocID="{17F9255C-216F-4C01-ADB7-E4F615209375}" presName="left_11_1" presStyleLbl="node1" presStyleIdx="0" presStyleCnt="2" custScaleX="118907">
        <dgm:presLayoutVars>
          <dgm:bulletEnabled val="1"/>
        </dgm:presLayoutVars>
      </dgm:prSet>
      <dgm:spPr/>
    </dgm:pt>
    <dgm:pt modelId="{8F8C71FD-A90A-4B73-B713-EE9822F542C4}" type="pres">
      <dgm:prSet presAssocID="{17F9255C-216F-4C01-ADB7-E4F615209375}" presName="right_11_1" presStyleLbl="node1" presStyleIdx="1" presStyleCnt="2" custScaleX="118907">
        <dgm:presLayoutVars>
          <dgm:bulletEnabled val="1"/>
        </dgm:presLayoutVars>
      </dgm:prSet>
      <dgm:spPr/>
    </dgm:pt>
  </dgm:ptLst>
  <dgm:cxnLst>
    <dgm:cxn modelId="{4741CF06-24DA-41E2-AF88-CAF693FB8409}" type="presOf" srcId="{93804389-D08C-4775-A95C-24904B13D679}" destId="{4DA749A3-8897-4B9E-8EE8-2F6355AD9D2E}" srcOrd="0" destOrd="0" presId="urn:microsoft.com/office/officeart/2005/8/layout/balance1"/>
    <dgm:cxn modelId="{51AD4119-7136-4680-921C-699A4A90D117}" type="presOf" srcId="{17F9255C-216F-4C01-ADB7-E4F615209375}" destId="{FACE5BBA-3AAE-461F-9C91-59E7E65CA4B6}" srcOrd="0" destOrd="0" presId="urn:microsoft.com/office/officeart/2005/8/layout/balance1"/>
    <dgm:cxn modelId="{13F1285F-A961-44EE-B891-2BBEF89C1ED5}" srcId="{61045A59-B0FA-402B-8D46-F3F4C54A5CFE}" destId="{93804389-D08C-4775-A95C-24904B13D679}" srcOrd="0" destOrd="0" parTransId="{E5AB5AD7-D60E-465B-9F11-E2424948F8BC}" sibTransId="{E05AC043-8735-4F2E-8E1C-1BE4E9442343}"/>
    <dgm:cxn modelId="{46B10B4E-43EA-4036-8A51-873EAA316469}" type="presOf" srcId="{61045A59-B0FA-402B-8D46-F3F4C54A5CFE}" destId="{3F539273-DDF6-4B38-825E-8680B11EA14F}" srcOrd="0" destOrd="0" presId="urn:microsoft.com/office/officeart/2005/8/layout/balance1"/>
    <dgm:cxn modelId="{780A299E-EA89-4C49-B603-07620EE3ACD3}" srcId="{17F9255C-216F-4C01-ADB7-E4F615209375}" destId="{A3470890-1BF7-4813-9F0A-8407B53B3825}" srcOrd="1" destOrd="0" parTransId="{6AAC4CE2-8C74-4B9A-B5B1-22C6CA94F0B3}" sibTransId="{34C186DE-9A7E-4F15-85E9-C293C60C9035}"/>
    <dgm:cxn modelId="{AD7699B2-F140-4B20-831D-5E7FBDAF1977}" type="presOf" srcId="{A3470890-1BF7-4813-9F0A-8407B53B3825}" destId="{BE678889-F542-4AD3-B3FA-CCA9C91C3404}" srcOrd="0" destOrd="0" presId="urn:microsoft.com/office/officeart/2005/8/layout/balance1"/>
    <dgm:cxn modelId="{43DE66D6-570E-4252-AAE1-A1ED72006626}" type="presOf" srcId="{EC928BD9-0BA3-40BB-943A-A807F836542F}" destId="{8F8C71FD-A90A-4B73-B713-EE9822F542C4}" srcOrd="0" destOrd="0" presId="urn:microsoft.com/office/officeart/2005/8/layout/balance1"/>
    <dgm:cxn modelId="{9C3DB4D7-3226-4798-AC8F-298A8B1ABBC9}" srcId="{A3470890-1BF7-4813-9F0A-8407B53B3825}" destId="{EC928BD9-0BA3-40BB-943A-A807F836542F}" srcOrd="0" destOrd="0" parTransId="{E015ED52-2618-4CC6-A07D-767D7468110E}" sibTransId="{970A6190-9634-4671-95C1-419D81CFCFE2}"/>
    <dgm:cxn modelId="{DB093FDC-2A51-4CEE-AA68-57440D491D20}" srcId="{17F9255C-216F-4C01-ADB7-E4F615209375}" destId="{61045A59-B0FA-402B-8D46-F3F4C54A5CFE}" srcOrd="0" destOrd="0" parTransId="{7FECBF57-FB9F-490E-AF30-29E5F42976CE}" sibTransId="{307AECA5-ECE7-45E9-A197-9422ACE58617}"/>
    <dgm:cxn modelId="{F9AD3B05-3976-4FC8-A3D5-FA76341B08F2}" type="presParOf" srcId="{FACE5BBA-3AAE-461F-9C91-59E7E65CA4B6}" destId="{1C4D50AB-14B9-4BB0-A078-CF135CE39B20}" srcOrd="0" destOrd="0" presId="urn:microsoft.com/office/officeart/2005/8/layout/balance1"/>
    <dgm:cxn modelId="{F292DCA2-5DA9-4C9B-88C7-D2C9E8500EDD}" type="presParOf" srcId="{FACE5BBA-3AAE-461F-9C91-59E7E65CA4B6}" destId="{DF15D7CF-9A8D-4665-BEE1-4648869CDCB5}" srcOrd="1" destOrd="0" presId="urn:microsoft.com/office/officeart/2005/8/layout/balance1"/>
    <dgm:cxn modelId="{75157A70-1E4D-40C8-8A06-A65FAF6C8FBA}" type="presParOf" srcId="{DF15D7CF-9A8D-4665-BEE1-4648869CDCB5}" destId="{3F539273-DDF6-4B38-825E-8680B11EA14F}" srcOrd="0" destOrd="0" presId="urn:microsoft.com/office/officeart/2005/8/layout/balance1"/>
    <dgm:cxn modelId="{208119FE-502A-46D6-B025-297C48068C10}" type="presParOf" srcId="{DF15D7CF-9A8D-4665-BEE1-4648869CDCB5}" destId="{BE678889-F542-4AD3-B3FA-CCA9C91C3404}" srcOrd="1" destOrd="0" presId="urn:microsoft.com/office/officeart/2005/8/layout/balance1"/>
    <dgm:cxn modelId="{4A0064D0-0147-4AE3-AD62-67899233D583}" type="presParOf" srcId="{FACE5BBA-3AAE-461F-9C91-59E7E65CA4B6}" destId="{35165483-D275-4F95-B893-3CD08C8AC973}" srcOrd="2" destOrd="0" presId="urn:microsoft.com/office/officeart/2005/8/layout/balance1"/>
    <dgm:cxn modelId="{95551586-288C-4BDD-8D29-4FFBF7DA7993}" type="presParOf" srcId="{35165483-D275-4F95-B893-3CD08C8AC973}" destId="{6C1EC3B2-6903-4776-993E-5DB8FED56C97}" srcOrd="0" destOrd="0" presId="urn:microsoft.com/office/officeart/2005/8/layout/balance1"/>
    <dgm:cxn modelId="{225458B7-7957-4C98-A2C3-D6AC8A9532E9}" type="presParOf" srcId="{35165483-D275-4F95-B893-3CD08C8AC973}" destId="{C955B995-CAFA-41C9-843F-3B5ECBE28B58}" srcOrd="1" destOrd="0" presId="urn:microsoft.com/office/officeart/2005/8/layout/balance1"/>
    <dgm:cxn modelId="{0D9DC1EF-D8EB-45FF-A77D-2FD26AC8E2A7}" type="presParOf" srcId="{35165483-D275-4F95-B893-3CD08C8AC973}" destId="{9E15485C-532C-4ACC-A1AF-B31E9369605A}" srcOrd="2" destOrd="0" presId="urn:microsoft.com/office/officeart/2005/8/layout/balance1"/>
    <dgm:cxn modelId="{4942A551-BBC2-410C-B567-22622C3F0190}" type="presParOf" srcId="{35165483-D275-4F95-B893-3CD08C8AC973}" destId="{4DA749A3-8897-4B9E-8EE8-2F6355AD9D2E}" srcOrd="3" destOrd="0" presId="urn:microsoft.com/office/officeart/2005/8/layout/balance1"/>
    <dgm:cxn modelId="{5EDB067F-D65D-4637-91C6-775C69F016CE}" type="presParOf" srcId="{35165483-D275-4F95-B893-3CD08C8AC973}" destId="{8F8C71FD-A90A-4B73-B713-EE9822F542C4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78B8F-9DD3-4A32-B9B9-92491D91DA99}">
      <dsp:nvSpPr>
        <dsp:cNvPr id="0" name=""/>
        <dsp:cNvSpPr/>
      </dsp:nvSpPr>
      <dsp:spPr>
        <a:xfrm>
          <a:off x="5294634" y="0"/>
          <a:ext cx="3991606" cy="1060846"/>
        </a:xfrm>
        <a:prstGeom prst="roundRect">
          <a:avLst>
            <a:gd name="adj" fmla="val 1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>
              <a:cs typeface="B Nazanin" panose="00000400000000000000" pitchFamily="2" charset="-78"/>
            </a:rPr>
            <a:t>دیدگاه‌های متفاوتی در این خصوص وجود دارد.</a:t>
          </a:r>
          <a:endParaRPr lang="en-US" sz="2000" b="1" kern="1200" dirty="0">
            <a:cs typeface="B Nazanin" panose="00000400000000000000" pitchFamily="2" charset="-78"/>
          </a:endParaRPr>
        </a:p>
      </dsp:txBody>
      <dsp:txXfrm>
        <a:off x="5325705" y="31071"/>
        <a:ext cx="3929464" cy="998704"/>
      </dsp:txXfrm>
    </dsp:sp>
    <dsp:sp modelId="{8317A583-419E-4E39-9383-8758DEC7D6A0}">
      <dsp:nvSpPr>
        <dsp:cNvPr id="0" name=""/>
        <dsp:cNvSpPr/>
      </dsp:nvSpPr>
      <dsp:spPr>
        <a:xfrm>
          <a:off x="8507672" y="1060846"/>
          <a:ext cx="379407" cy="697292"/>
        </a:xfrm>
        <a:custGeom>
          <a:avLst/>
          <a:gdLst/>
          <a:ahLst/>
          <a:cxnLst/>
          <a:rect l="0" t="0" r="0" b="0"/>
          <a:pathLst>
            <a:path>
              <a:moveTo>
                <a:pt x="379407" y="0"/>
              </a:moveTo>
              <a:lnTo>
                <a:pt x="379407" y="697292"/>
              </a:lnTo>
              <a:lnTo>
                <a:pt x="0" y="697292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DB8D8-A7C6-4DF2-83CE-618F7914CB0E}">
      <dsp:nvSpPr>
        <dsp:cNvPr id="0" name=""/>
        <dsp:cNvSpPr/>
      </dsp:nvSpPr>
      <dsp:spPr>
        <a:xfrm>
          <a:off x="5314387" y="1227715"/>
          <a:ext cx="3193284" cy="1060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>
              <a:cs typeface="B Nazanin" panose="00000400000000000000" pitchFamily="2" charset="-78"/>
            </a:rPr>
            <a:t>گاه آن را موضوع جدی‌ای نمی‌دانند.</a:t>
          </a:r>
          <a:endParaRPr lang="en-US" sz="2000" b="1" kern="1200" dirty="0">
            <a:cs typeface="B Nazanin" panose="00000400000000000000" pitchFamily="2" charset="-78"/>
          </a:endParaRPr>
        </a:p>
      </dsp:txBody>
      <dsp:txXfrm>
        <a:off x="5345458" y="1258786"/>
        <a:ext cx="3131142" cy="998704"/>
      </dsp:txXfrm>
    </dsp:sp>
    <dsp:sp modelId="{2A5643D9-5CE4-4CDF-9D7A-98359003D871}">
      <dsp:nvSpPr>
        <dsp:cNvPr id="0" name=""/>
        <dsp:cNvSpPr/>
      </dsp:nvSpPr>
      <dsp:spPr>
        <a:xfrm>
          <a:off x="8517517" y="1060846"/>
          <a:ext cx="369562" cy="1905342"/>
        </a:xfrm>
        <a:custGeom>
          <a:avLst/>
          <a:gdLst/>
          <a:ahLst/>
          <a:cxnLst/>
          <a:rect l="0" t="0" r="0" b="0"/>
          <a:pathLst>
            <a:path>
              <a:moveTo>
                <a:pt x="369562" y="0"/>
              </a:moveTo>
              <a:lnTo>
                <a:pt x="369562" y="1905342"/>
              </a:lnTo>
              <a:lnTo>
                <a:pt x="0" y="1905342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16671-C2B0-4E9C-8489-856CB04DEB05}">
      <dsp:nvSpPr>
        <dsp:cNvPr id="0" name=""/>
        <dsp:cNvSpPr/>
      </dsp:nvSpPr>
      <dsp:spPr>
        <a:xfrm>
          <a:off x="5324232" y="2435765"/>
          <a:ext cx="3193284" cy="1060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110200"/>
              <a:satOff val="-15880"/>
              <a:lumOff val="45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b="1" kern="1200" dirty="0">
              <a:cs typeface="B Nazanin" panose="00000400000000000000" pitchFamily="2" charset="-78"/>
            </a:rPr>
            <a:t>برخی برای آن اهمیتی به اندازه بقای خانواده و جامعه قائل هستند.</a:t>
          </a:r>
          <a:endParaRPr lang="en-US" sz="2000" b="1" kern="1200" dirty="0">
            <a:cs typeface="B Nazanin" panose="00000400000000000000" pitchFamily="2" charset="-78"/>
          </a:endParaRPr>
        </a:p>
      </dsp:txBody>
      <dsp:txXfrm>
        <a:off x="5355303" y="2466836"/>
        <a:ext cx="3131142" cy="998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39273-DDF6-4B38-825E-8680B11EA14F}">
      <dsp:nvSpPr>
        <dsp:cNvPr id="0" name=""/>
        <dsp:cNvSpPr/>
      </dsp:nvSpPr>
      <dsp:spPr>
        <a:xfrm>
          <a:off x="855406" y="0"/>
          <a:ext cx="1537515" cy="71835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Nazanin" panose="00000400000000000000" pitchFamily="2" charset="-78"/>
            </a:rPr>
            <a:t>جنس</a:t>
          </a:r>
          <a:endParaRPr lang="en-US" sz="2800" kern="1200" dirty="0">
            <a:cs typeface="B Nazanin" panose="00000400000000000000" pitchFamily="2" charset="-78"/>
          </a:endParaRPr>
        </a:p>
      </dsp:txBody>
      <dsp:txXfrm>
        <a:off x="876446" y="21040"/>
        <a:ext cx="1495435" cy="676275"/>
      </dsp:txXfrm>
    </dsp:sp>
    <dsp:sp modelId="{BE678889-F542-4AD3-B3FA-CCA9C91C3404}">
      <dsp:nvSpPr>
        <dsp:cNvPr id="0" name=""/>
        <dsp:cNvSpPr/>
      </dsp:nvSpPr>
      <dsp:spPr>
        <a:xfrm>
          <a:off x="2723130" y="0"/>
          <a:ext cx="1537515" cy="71835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Nazanin" panose="00000400000000000000" pitchFamily="2" charset="-78"/>
            </a:rPr>
            <a:t>جنسیت</a:t>
          </a:r>
          <a:endParaRPr lang="en-US" sz="2800" kern="1200" dirty="0">
            <a:cs typeface="B Nazanin" panose="00000400000000000000" pitchFamily="2" charset="-78"/>
          </a:endParaRPr>
        </a:p>
      </dsp:txBody>
      <dsp:txXfrm>
        <a:off x="2744170" y="21040"/>
        <a:ext cx="1495435" cy="676275"/>
      </dsp:txXfrm>
    </dsp:sp>
    <dsp:sp modelId="{C955B995-CAFA-41C9-843F-3B5ECBE28B58}">
      <dsp:nvSpPr>
        <dsp:cNvPr id="0" name=""/>
        <dsp:cNvSpPr/>
      </dsp:nvSpPr>
      <dsp:spPr>
        <a:xfrm>
          <a:off x="2288642" y="3053011"/>
          <a:ext cx="538766" cy="538766"/>
        </a:xfrm>
        <a:prstGeom prst="triangl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15485C-532C-4ACC-A1AF-B31E9369605A}">
      <dsp:nvSpPr>
        <dsp:cNvPr id="0" name=""/>
        <dsp:cNvSpPr/>
      </dsp:nvSpPr>
      <dsp:spPr>
        <a:xfrm>
          <a:off x="636132" y="2827447"/>
          <a:ext cx="3843787" cy="2183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749A3-8897-4B9E-8EE8-2F6355AD9D2E}">
      <dsp:nvSpPr>
        <dsp:cNvPr id="0" name=""/>
        <dsp:cNvSpPr/>
      </dsp:nvSpPr>
      <dsp:spPr>
        <a:xfrm>
          <a:off x="855406" y="876393"/>
          <a:ext cx="1537515" cy="1925193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Nazanin" panose="00000400000000000000" pitchFamily="2" charset="-78"/>
            </a:rPr>
            <a:t>ویژگی‌های فیزیکی و ظاهری</a:t>
          </a:r>
          <a:endParaRPr lang="en-US" sz="2800" kern="1200" dirty="0">
            <a:cs typeface="B Nazanin" panose="00000400000000000000" pitchFamily="2" charset="-78"/>
          </a:endParaRPr>
        </a:p>
      </dsp:txBody>
      <dsp:txXfrm>
        <a:off x="930461" y="951448"/>
        <a:ext cx="1387405" cy="1775083"/>
      </dsp:txXfrm>
    </dsp:sp>
    <dsp:sp modelId="{8F8C71FD-A90A-4B73-B713-EE9822F542C4}">
      <dsp:nvSpPr>
        <dsp:cNvPr id="0" name=""/>
        <dsp:cNvSpPr/>
      </dsp:nvSpPr>
      <dsp:spPr>
        <a:xfrm>
          <a:off x="2723130" y="876393"/>
          <a:ext cx="1537515" cy="1925193"/>
        </a:xfrm>
        <a:prstGeom prst="roundRect">
          <a:avLst/>
        </a:prstGeom>
        <a:solidFill>
          <a:schemeClr val="accent3">
            <a:shade val="80000"/>
            <a:hueOff val="89382"/>
            <a:satOff val="-11622"/>
            <a:lumOff val="296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kern="1200" dirty="0">
              <a:cs typeface="B Nazanin" panose="00000400000000000000" pitchFamily="2" charset="-78"/>
            </a:rPr>
            <a:t>ویژگی‌های شخصیتی و باطنی</a:t>
          </a:r>
          <a:endParaRPr lang="en-US" sz="2800" kern="1200" dirty="0">
            <a:cs typeface="B Nazanin" panose="00000400000000000000" pitchFamily="2" charset="-78"/>
          </a:endParaRPr>
        </a:p>
      </dsp:txBody>
      <dsp:txXfrm>
        <a:off x="2798185" y="951448"/>
        <a:ext cx="1387405" cy="1775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00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7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7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0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1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540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464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32DFCF-F930-4DAA-84E3-478EA0BB6082}" type="datetimeFigureOut">
              <a:rPr lang="en-US" smtClean="0"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41DF0A-E26D-45AC-AC53-405728826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785F-FE49-47AC-932C-B6B17FAE5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ارائه درس اخلاق اسلامی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915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8E129-A8E1-4E6E-B98F-3B55DE02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239" y="544271"/>
            <a:ext cx="10894141" cy="1864632"/>
          </a:xfrm>
          <a:ln w="28575">
            <a:solidFill>
              <a:srgbClr val="1A979E"/>
            </a:solidFill>
          </a:ln>
        </p:spPr>
        <p:txBody>
          <a:bodyPr>
            <a:noAutofit/>
          </a:bodyPr>
          <a:lstStyle/>
          <a:p>
            <a:pPr algn="r" rtl="1"/>
            <a:r>
              <a:rPr lang="fa-IR" sz="3600" dirty="0">
                <a:solidFill>
                  <a:srgbClr val="1A979E"/>
                </a:solidFill>
                <a:cs typeface="B Nazanin" panose="00000400000000000000" pitchFamily="2" charset="-78"/>
              </a:rPr>
              <a:t>سوال مطرح شده (38): </a:t>
            </a:r>
            <a:r>
              <a:rPr lang="fa-IR" sz="3600" dirty="0">
                <a:cs typeface="B Nazanin" panose="00000400000000000000" pitchFamily="2" charset="-78"/>
              </a:rPr>
              <a:t>به جای تفکیک جنسیت در حین تحصیل بهتر نیست که رفتار درست را به پسران و دختران یاد بدهیم؟ برای جلوگیری از حساسیت‌ها اجازه دهیم از ابتدای تحصیل در یک کلاس و در کنار هم باشند؟</a:t>
            </a:r>
            <a:endParaRPr lang="en-US" sz="36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C45742-A4B7-49A2-A58A-112AE464CF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33600" y="2845028"/>
          <a:ext cx="10058400" cy="3714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2AD350-8380-483A-920B-A57057DE0347}"/>
              </a:ext>
            </a:extLst>
          </p:cNvPr>
          <p:cNvGraphicFramePr/>
          <p:nvPr/>
        </p:nvGraphicFramePr>
        <p:xfrm>
          <a:off x="979948" y="2721951"/>
          <a:ext cx="5116052" cy="3591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84986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Nazanin</vt:lpstr>
      <vt:lpstr>Century Gothic</vt:lpstr>
      <vt:lpstr>Garamond</vt:lpstr>
      <vt:lpstr>Savon</vt:lpstr>
      <vt:lpstr>ارائه درس اخلاق اسلامی</vt:lpstr>
      <vt:lpstr>سوال مطرح شده (38): به جای تفکیک جنسیت در حین تحصیل بهتر نیست که رفتار درست را به پسران و دختران یاد بدهیم؟ برای جلوگیری از حساسیت‌ها اجازه دهیم از ابتدای تحصیل در یک کلاس و در کنار هم باشند؟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درس اخلاق اسلامی</dc:title>
  <dc:creator>fatemeh heidari</dc:creator>
  <cp:lastModifiedBy>fatemeh heidari</cp:lastModifiedBy>
  <cp:revision>1</cp:revision>
  <dcterms:created xsi:type="dcterms:W3CDTF">2024-06-29T12:34:47Z</dcterms:created>
  <dcterms:modified xsi:type="dcterms:W3CDTF">2024-06-29T12:35:34Z</dcterms:modified>
</cp:coreProperties>
</file>